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987669-25F5-4E5E-A01E-2462C746DDF7}">
          <p14:sldIdLst>
            <p14:sldId id="257"/>
            <p14:sldId id="258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1/12/2022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1/12/2022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1/12/2022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1/12/2022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1/12/2022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1/12/2022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1/12/2022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1/12/2022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1/12/2022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1/12/2022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1/12/2022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1/12/2022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1/12/2022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1/12/2022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1/12/2022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7398" y="2418426"/>
            <a:ext cx="8948691" cy="1828800"/>
          </a:xfrm>
        </p:spPr>
        <p:txBody>
          <a:bodyPr>
            <a:noAutofit/>
          </a:bodyPr>
          <a:lstStyle/>
          <a:p>
            <a:r>
              <a:rPr lang="en-US" sz="6600" b="1" dirty="0"/>
              <a:t>Belford Primary School’s</a:t>
            </a:r>
            <a:br>
              <a:rPr lang="en-US" sz="6600" b="1" dirty="0"/>
            </a:br>
            <a:r>
              <a:rPr lang="en-US" sz="6600" b="1" dirty="0"/>
              <a:t> </a:t>
            </a:r>
            <a:br>
              <a:rPr lang="en-US" sz="6600" b="1" dirty="0"/>
            </a:br>
            <a:r>
              <a:rPr lang="en-US" sz="6600" b="1" dirty="0"/>
              <a:t>Eco Review 2021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school eco review that we carried out showed up our strengths and our weaknesses. 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We are really good at Biodiversity, Healthy Living and looking after our school grounds.</a:t>
            </a:r>
            <a:endParaRPr sz="4000" dirty="0"/>
          </a:p>
          <a:p>
            <a:r>
              <a:rPr lang="en-US" sz="4000" dirty="0"/>
              <a:t>We need to work on saving energy, global citizenship, litter, marine life, transport, waste and water.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Action Plan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2ACD8D-5CFD-4A0B-A9D6-DB8866048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75" y="1362573"/>
            <a:ext cx="9454242" cy="493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13</TotalTime>
  <Words>66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Segoe Print</vt:lpstr>
      <vt:lpstr>Nature Illustration 16x9</vt:lpstr>
      <vt:lpstr>Belford Primary School’s   Eco Review 2021</vt:lpstr>
      <vt:lpstr>The school eco review that we carried out showed up our strengths and our weaknesses. </vt:lpstr>
      <vt:lpstr>Our Action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Belford Primary School’s   Eco Review 2021</dc:title>
  <dc:creator>Nikki Bissett</dc:creator>
  <cp:lastModifiedBy>Nikki</cp:lastModifiedBy>
  <cp:revision>2</cp:revision>
  <dcterms:created xsi:type="dcterms:W3CDTF">2021-11-23T21:37:21Z</dcterms:created>
  <dcterms:modified xsi:type="dcterms:W3CDTF">2022-01-12T21:10:43Z</dcterms:modified>
</cp:coreProperties>
</file>